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62" r:id="rId5"/>
    <p:sldId id="263" r:id="rId6"/>
    <p:sldId id="266" r:id="rId7"/>
    <p:sldId id="261" r:id="rId8"/>
    <p:sldId id="265" r:id="rId9"/>
    <p:sldId id="256" r:id="rId10"/>
    <p:sldId id="264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R. GAMEZ - PUEBLO BONITO GOLF &amp; SPA RESORTS" userId="06175bd2-15bb-4085-b873-a2ec0b7df7e6" providerId="ADAL" clId="{49A94747-B5D5-47EA-8BFB-275A76F1A864}"/>
    <pc:docChg chg="undo custSel addSld delSld modSld sldOrd">
      <pc:chgData name="JOSE R. GAMEZ - PUEBLO BONITO GOLF &amp; SPA RESORTS" userId="06175bd2-15bb-4085-b873-a2ec0b7df7e6" providerId="ADAL" clId="{49A94747-B5D5-47EA-8BFB-275A76F1A864}" dt="2022-01-25T23:14:17.750" v="2388" actId="20577"/>
      <pc:docMkLst>
        <pc:docMk/>
      </pc:docMkLst>
      <pc:sldChg chg="add">
        <pc:chgData name="JOSE R. GAMEZ - PUEBLO BONITO GOLF &amp; SPA RESORTS" userId="06175bd2-15bb-4085-b873-a2ec0b7df7e6" providerId="ADAL" clId="{49A94747-B5D5-47EA-8BFB-275A76F1A864}" dt="2022-01-25T22:43:07.354" v="1395"/>
        <pc:sldMkLst>
          <pc:docMk/>
          <pc:sldMk cId="682440610" sldId="256"/>
        </pc:sldMkLst>
      </pc:sldChg>
      <pc:sldChg chg="addSp delSp modSp del mod">
        <pc:chgData name="JOSE R. GAMEZ - PUEBLO BONITO GOLF &amp; SPA RESORTS" userId="06175bd2-15bb-4085-b873-a2ec0b7df7e6" providerId="ADAL" clId="{49A94747-B5D5-47EA-8BFB-275A76F1A864}" dt="2022-01-25T22:43:02.103" v="1394" actId="2696"/>
        <pc:sldMkLst>
          <pc:docMk/>
          <pc:sldMk cId="1466438368" sldId="256"/>
        </pc:sldMkLst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6" creationId="{F75B8128-22FA-4C9A-93AB-222907E5312D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9" creationId="{08021FE9-F21F-49CE-AB2D-19A8FE242523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11" creationId="{C5F9FBDE-94DB-4E26-838B-E7017234BB4B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13" creationId="{CA1E224D-3ED7-4044-B77A-B8749C42A9DA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15" creationId="{EF890519-A3EA-4401-A40D-F796FEDDD1BA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2:40:33.990" v="1371" actId="1076"/>
          <ac:spMkLst>
            <pc:docMk/>
            <pc:sldMk cId="1466438368" sldId="256"/>
            <ac:spMk id="17" creationId="{431B627E-E911-4EC4-A522-0218A3F2AE59}"/>
          </ac:spMkLst>
        </pc:spChg>
        <pc:picChg chg="del">
          <ac:chgData name="JOSE R. GAMEZ - PUEBLO BONITO GOLF &amp; SPA RESORTS" userId="06175bd2-15bb-4085-b873-a2ec0b7df7e6" providerId="ADAL" clId="{49A94747-B5D5-47EA-8BFB-275A76F1A864}" dt="2022-01-25T21:43:02.840" v="157" actId="478"/>
          <ac:picMkLst>
            <pc:docMk/>
            <pc:sldMk cId="1466438368" sldId="256"/>
            <ac:picMk id="5" creationId="{D85C150A-6021-4389-880F-D1568C160B58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26" creationId="{285ACD22-F884-45E1-8346-774A9F0D32FC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28" creationId="{9ED29993-3CE6-4DE3-9D92-8867F599A53D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30" creationId="{EA99E5FE-7470-4A01-8649-1A40341E373A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32" creationId="{25F91878-5B96-4889-94C1-A3761B6260FA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34" creationId="{B782B1FF-FBA6-4F8D-AE39-559215011B6B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40:33.990" v="1371" actId="1076"/>
          <ac:picMkLst>
            <pc:docMk/>
            <pc:sldMk cId="1466438368" sldId="256"/>
            <ac:picMk id="1036" creationId="{5DBB5EA8-007A-4404-872D-FFEE165F8E57}"/>
          </ac:picMkLst>
        </pc:picChg>
      </pc:sldChg>
      <pc:sldChg chg="addSp modSp mod">
        <pc:chgData name="JOSE R. GAMEZ - PUEBLO BONITO GOLF &amp; SPA RESORTS" userId="06175bd2-15bb-4085-b873-a2ec0b7df7e6" providerId="ADAL" clId="{49A94747-B5D5-47EA-8BFB-275A76F1A864}" dt="2022-01-25T23:10:04.742" v="2234" actId="1076"/>
        <pc:sldMkLst>
          <pc:docMk/>
          <pc:sldMk cId="2446233295" sldId="257"/>
        </pc:sldMkLst>
        <pc:spChg chg="add mod">
          <ac:chgData name="JOSE R. GAMEZ - PUEBLO BONITO GOLF &amp; SPA RESORTS" userId="06175bd2-15bb-4085-b873-a2ec0b7df7e6" providerId="ADAL" clId="{49A94747-B5D5-47EA-8BFB-275A76F1A864}" dt="2022-01-25T21:41:22.004" v="156" actId="1038"/>
          <ac:spMkLst>
            <pc:docMk/>
            <pc:sldMk cId="2446233295" sldId="257"/>
            <ac:spMk id="8" creationId="{12653D12-FA76-40BF-893D-CCB7C5C54ECA}"/>
          </ac:spMkLst>
        </pc:spChg>
        <pc:picChg chg="mod modCrop">
          <ac:chgData name="JOSE R. GAMEZ - PUEBLO BONITO GOLF &amp; SPA RESORTS" userId="06175bd2-15bb-4085-b873-a2ec0b7df7e6" providerId="ADAL" clId="{49A94747-B5D5-47EA-8BFB-275A76F1A864}" dt="2022-01-25T21:39:33.535" v="12" actId="732"/>
          <ac:picMkLst>
            <pc:docMk/>
            <pc:sldMk cId="2446233295" sldId="257"/>
            <ac:picMk id="7" creationId="{8506B6AC-9C1B-41DD-8A5A-BFB111B3FCFD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10:04.742" v="2234" actId="1076"/>
          <ac:picMkLst>
            <pc:docMk/>
            <pc:sldMk cId="2446233295" sldId="257"/>
            <ac:picMk id="9" creationId="{DA45DD1D-E0B6-4606-8D5C-73EF9D336A2A}"/>
          </ac:picMkLst>
        </pc:picChg>
      </pc:sldChg>
      <pc:sldChg chg="addSp delSp modSp mod">
        <pc:chgData name="JOSE R. GAMEZ - PUEBLO BONITO GOLF &amp; SPA RESORTS" userId="06175bd2-15bb-4085-b873-a2ec0b7df7e6" providerId="ADAL" clId="{49A94747-B5D5-47EA-8BFB-275A76F1A864}" dt="2022-01-25T23:10:15.511" v="2236" actId="1076"/>
        <pc:sldMkLst>
          <pc:docMk/>
          <pc:sldMk cId="1786438784" sldId="258"/>
        </pc:sldMkLst>
        <pc:spChg chg="add mod">
          <ac:chgData name="JOSE R. GAMEZ - PUEBLO BONITO GOLF &amp; SPA RESORTS" userId="06175bd2-15bb-4085-b873-a2ec0b7df7e6" providerId="ADAL" clId="{49A94747-B5D5-47EA-8BFB-275A76F1A864}" dt="2022-01-25T22:52:19.909" v="2042" actId="1076"/>
          <ac:spMkLst>
            <pc:docMk/>
            <pc:sldMk cId="1786438784" sldId="258"/>
            <ac:spMk id="5" creationId="{6FAF9AAB-943A-42CF-A7C2-8BF20924BEB8}"/>
          </ac:spMkLst>
        </pc:spChg>
        <pc:picChg chg="mod">
          <ac:chgData name="JOSE R. GAMEZ - PUEBLO BONITO GOLF &amp; SPA RESORTS" userId="06175bd2-15bb-4085-b873-a2ec0b7df7e6" providerId="ADAL" clId="{49A94747-B5D5-47EA-8BFB-275A76F1A864}" dt="2022-01-25T22:45:29.290" v="1414" actId="14100"/>
          <ac:picMkLst>
            <pc:docMk/>
            <pc:sldMk cId="1786438784" sldId="258"/>
            <ac:picMk id="3" creationId="{DCC2DCAE-04CE-4BD3-B264-0D0ADA23B869}"/>
          </ac:picMkLst>
        </pc:picChg>
        <pc:picChg chg="add del mod modCrop">
          <ac:chgData name="JOSE R. GAMEZ - PUEBLO BONITO GOLF &amp; SPA RESORTS" userId="06175bd2-15bb-4085-b873-a2ec0b7df7e6" providerId="ADAL" clId="{49A94747-B5D5-47EA-8BFB-275A76F1A864}" dt="2022-01-25T22:52:04.676" v="2039" actId="478"/>
          <ac:picMkLst>
            <pc:docMk/>
            <pc:sldMk cId="1786438784" sldId="258"/>
            <ac:picMk id="4" creationId="{C0DECCC6-8A41-4D47-A049-A9026BFAB49C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10:15.511" v="2236" actId="1076"/>
          <ac:picMkLst>
            <pc:docMk/>
            <pc:sldMk cId="1786438784" sldId="258"/>
            <ac:picMk id="6" creationId="{2C298822-3D91-481E-B2F0-D935A940C8B7}"/>
          </ac:picMkLst>
        </pc:picChg>
      </pc:sldChg>
      <pc:sldChg chg="del">
        <pc:chgData name="JOSE R. GAMEZ - PUEBLO BONITO GOLF &amp; SPA RESORTS" userId="06175bd2-15bb-4085-b873-a2ec0b7df7e6" providerId="ADAL" clId="{49A94747-B5D5-47EA-8BFB-275A76F1A864}" dt="2022-01-25T22:31:34.354" v="1363" actId="47"/>
        <pc:sldMkLst>
          <pc:docMk/>
          <pc:sldMk cId="2107966037" sldId="259"/>
        </pc:sldMkLst>
      </pc:sldChg>
      <pc:sldChg chg="addSp delSp modSp mod">
        <pc:chgData name="JOSE R. GAMEZ - PUEBLO BONITO GOLF &amp; SPA RESORTS" userId="06175bd2-15bb-4085-b873-a2ec0b7df7e6" providerId="ADAL" clId="{49A94747-B5D5-47EA-8BFB-275A76F1A864}" dt="2022-01-25T23:14:17.750" v="2388" actId="20577"/>
        <pc:sldMkLst>
          <pc:docMk/>
          <pc:sldMk cId="359453760" sldId="260"/>
        </pc:sldMkLst>
        <pc:spChg chg="mod">
          <ac:chgData name="JOSE R. GAMEZ - PUEBLO BONITO GOLF &amp; SPA RESORTS" userId="06175bd2-15bb-4085-b873-a2ec0b7df7e6" providerId="ADAL" clId="{49A94747-B5D5-47EA-8BFB-275A76F1A864}" dt="2022-01-25T23:14:17.750" v="2388" actId="20577"/>
          <ac:spMkLst>
            <pc:docMk/>
            <pc:sldMk cId="359453760" sldId="260"/>
            <ac:spMk id="8" creationId="{34EF0246-7807-45CB-99A6-5FA3509D3B80}"/>
          </ac:spMkLst>
        </pc:spChg>
        <pc:spChg chg="add mod">
          <ac:chgData name="JOSE R. GAMEZ - PUEBLO BONITO GOLF &amp; SPA RESORTS" userId="06175bd2-15bb-4085-b873-a2ec0b7df7e6" providerId="ADAL" clId="{49A94747-B5D5-47EA-8BFB-275A76F1A864}" dt="2022-01-25T23:12:41.447" v="2349" actId="1037"/>
          <ac:spMkLst>
            <pc:docMk/>
            <pc:sldMk cId="359453760" sldId="260"/>
            <ac:spMk id="9" creationId="{1848E2B8-8DEE-44A0-B7E3-D28E1301810C}"/>
          </ac:spMkLst>
        </pc:spChg>
        <pc:grpChg chg="del mod">
          <ac:chgData name="JOSE R. GAMEZ - PUEBLO BONITO GOLF &amp; SPA RESORTS" userId="06175bd2-15bb-4085-b873-a2ec0b7df7e6" providerId="ADAL" clId="{49A94747-B5D5-47EA-8BFB-275A76F1A864}" dt="2022-01-25T23:06:46.279" v="2090" actId="165"/>
          <ac:grpSpMkLst>
            <pc:docMk/>
            <pc:sldMk cId="359453760" sldId="260"/>
            <ac:grpSpMk id="7" creationId="{F6D93100-00E0-4673-8A6E-56EAC7E78FE1}"/>
          </ac:grpSpMkLst>
        </pc:grpChg>
        <pc:picChg chg="mod">
          <ac:chgData name="JOSE R. GAMEZ - PUEBLO BONITO GOLF &amp; SPA RESORTS" userId="06175bd2-15bb-4085-b873-a2ec0b7df7e6" providerId="ADAL" clId="{49A94747-B5D5-47EA-8BFB-275A76F1A864}" dt="2022-01-25T23:07:11.788" v="2154" actId="1036"/>
          <ac:picMkLst>
            <pc:docMk/>
            <pc:sldMk cId="359453760" sldId="260"/>
            <ac:picMk id="3" creationId="{3E61D0BC-525B-4DDE-BC74-E6BD35D06A5D}"/>
          </ac:picMkLst>
        </pc:picChg>
        <pc:picChg chg="mod topLvl">
          <ac:chgData name="JOSE R. GAMEZ - PUEBLO BONITO GOLF &amp; SPA RESORTS" userId="06175bd2-15bb-4085-b873-a2ec0b7df7e6" providerId="ADAL" clId="{49A94747-B5D5-47EA-8BFB-275A76F1A864}" dt="2022-01-25T23:07:28.941" v="2201" actId="1038"/>
          <ac:picMkLst>
            <pc:docMk/>
            <pc:sldMk cId="359453760" sldId="260"/>
            <ac:picMk id="4" creationId="{2A1F2C34-542B-47B8-AE67-55F9D1CE45BD}"/>
          </ac:picMkLst>
        </pc:picChg>
        <pc:picChg chg="mod topLvl">
          <ac:chgData name="JOSE R. GAMEZ - PUEBLO BONITO GOLF &amp; SPA RESORTS" userId="06175bd2-15bb-4085-b873-a2ec0b7df7e6" providerId="ADAL" clId="{49A94747-B5D5-47EA-8BFB-275A76F1A864}" dt="2022-01-25T23:09:47.638" v="2231" actId="1076"/>
          <ac:picMkLst>
            <pc:docMk/>
            <pc:sldMk cId="359453760" sldId="260"/>
            <ac:picMk id="6" creationId="{1FDA7AFA-3D93-4CCB-9D59-5E5E7B30E905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08:02.141" v="2206" actId="14100"/>
          <ac:picMkLst>
            <pc:docMk/>
            <pc:sldMk cId="359453760" sldId="260"/>
            <ac:picMk id="3074" creationId="{0511BA2F-DF33-4C21-B6BE-C307E42F979B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08:35.744" v="2217" actId="1036"/>
          <ac:picMkLst>
            <pc:docMk/>
            <pc:sldMk cId="359453760" sldId="260"/>
            <ac:picMk id="3076" creationId="{547DB07F-4EDA-43FA-A0B8-92CE98DEEAE9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09:38.595" v="2229" actId="1035"/>
          <ac:picMkLst>
            <pc:docMk/>
            <pc:sldMk cId="359453760" sldId="260"/>
            <ac:picMk id="3078" creationId="{00FD1BBB-B576-40E8-B3D6-93E6CF3B3612}"/>
          </ac:picMkLst>
        </pc:picChg>
      </pc:sldChg>
      <pc:sldChg chg="addSp modSp mod ord">
        <pc:chgData name="JOSE R. GAMEZ - PUEBLO BONITO GOLF &amp; SPA RESORTS" userId="06175bd2-15bb-4085-b873-a2ec0b7df7e6" providerId="ADAL" clId="{49A94747-B5D5-47EA-8BFB-275A76F1A864}" dt="2022-01-25T23:13:31.804" v="2367" actId="122"/>
        <pc:sldMkLst>
          <pc:docMk/>
          <pc:sldMk cId="1632929512" sldId="261"/>
        </pc:sldMkLst>
        <pc:spChg chg="add mod">
          <ac:chgData name="JOSE R. GAMEZ - PUEBLO BONITO GOLF &amp; SPA RESORTS" userId="06175bd2-15bb-4085-b873-a2ec0b7df7e6" providerId="ADAL" clId="{49A94747-B5D5-47EA-8BFB-275A76F1A864}" dt="2022-01-25T23:13:31.804" v="2367" actId="122"/>
          <ac:spMkLst>
            <pc:docMk/>
            <pc:sldMk cId="1632929512" sldId="261"/>
            <ac:spMk id="7" creationId="{159C8C71-1DA7-46AF-9431-33BBFFC117A7}"/>
          </ac:spMkLst>
        </pc:spChg>
        <pc:picChg chg="mod">
          <ac:chgData name="JOSE R. GAMEZ - PUEBLO BONITO GOLF &amp; SPA RESORTS" userId="06175bd2-15bb-4085-b873-a2ec0b7df7e6" providerId="ADAL" clId="{49A94747-B5D5-47EA-8BFB-275A76F1A864}" dt="2022-01-25T23:10:59.363" v="2245" actId="14100"/>
          <ac:picMkLst>
            <pc:docMk/>
            <pc:sldMk cId="1632929512" sldId="261"/>
            <ac:picMk id="5" creationId="{F5F9FB02-90C3-497A-B5A8-6A25816ADDC0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11:04.912" v="2246" actId="1076"/>
          <ac:picMkLst>
            <pc:docMk/>
            <pc:sldMk cId="1632929512" sldId="261"/>
            <ac:picMk id="6" creationId="{51179DBF-5446-4BAA-9752-A71C50F6D2E7}"/>
          </ac:picMkLst>
        </pc:picChg>
      </pc:sldChg>
      <pc:sldChg chg="addSp modSp del mod">
        <pc:chgData name="JOSE R. GAMEZ - PUEBLO BONITO GOLF &amp; SPA RESORTS" userId="06175bd2-15bb-4085-b873-a2ec0b7df7e6" providerId="ADAL" clId="{49A94747-B5D5-47EA-8BFB-275A76F1A864}" dt="2022-01-25T22:56:48.641" v="2047" actId="2696"/>
        <pc:sldMkLst>
          <pc:docMk/>
          <pc:sldMk cId="2663738045" sldId="262"/>
        </pc:sldMkLst>
        <pc:picChg chg="mod">
          <ac:chgData name="JOSE R. GAMEZ - PUEBLO BONITO GOLF &amp; SPA RESORTS" userId="06175bd2-15bb-4085-b873-a2ec0b7df7e6" providerId="ADAL" clId="{49A94747-B5D5-47EA-8BFB-275A76F1A864}" dt="2022-01-25T22:44:12.442" v="1405" actId="14100"/>
          <ac:picMkLst>
            <pc:docMk/>
            <pc:sldMk cId="2663738045" sldId="262"/>
            <ac:picMk id="5" creationId="{84C68B10-76B8-4940-816A-A2BD9695FAFA}"/>
          </ac:picMkLst>
        </pc:picChg>
        <pc:picChg chg="add mod modCrop">
          <ac:chgData name="JOSE R. GAMEZ - PUEBLO BONITO GOLF &amp; SPA RESORTS" userId="06175bd2-15bb-4085-b873-a2ec0b7df7e6" providerId="ADAL" clId="{49A94747-B5D5-47EA-8BFB-275A76F1A864}" dt="2022-01-25T22:44:20.052" v="1407" actId="14100"/>
          <ac:picMkLst>
            <pc:docMk/>
            <pc:sldMk cId="2663738045" sldId="262"/>
            <ac:picMk id="7" creationId="{449F42DD-C820-4B1D-AE47-BDDF1D8F8E52}"/>
          </ac:picMkLst>
        </pc:picChg>
      </pc:sldChg>
      <pc:sldChg chg="addSp modSp add mod">
        <pc:chgData name="JOSE R. GAMEZ - PUEBLO BONITO GOLF &amp; SPA RESORTS" userId="06175bd2-15bb-4085-b873-a2ec0b7df7e6" providerId="ADAL" clId="{49A94747-B5D5-47EA-8BFB-275A76F1A864}" dt="2022-01-25T23:10:22.574" v="2238" actId="1076"/>
        <pc:sldMkLst>
          <pc:docMk/>
          <pc:sldMk cId="4052086215" sldId="262"/>
        </pc:sldMkLst>
        <pc:picChg chg="add mod">
          <ac:chgData name="JOSE R. GAMEZ - PUEBLO BONITO GOLF &amp; SPA RESORTS" userId="06175bd2-15bb-4085-b873-a2ec0b7df7e6" providerId="ADAL" clId="{49A94747-B5D5-47EA-8BFB-275A76F1A864}" dt="2022-01-25T23:10:22.574" v="2238" actId="1076"/>
          <ac:picMkLst>
            <pc:docMk/>
            <pc:sldMk cId="4052086215" sldId="262"/>
            <ac:picMk id="4" creationId="{A204C27E-0000-40EC-ADFD-DF9E54FC4F04}"/>
          </ac:picMkLst>
        </pc:picChg>
      </pc:sldChg>
      <pc:sldChg chg="addSp modSp add mod">
        <pc:chgData name="JOSE R. GAMEZ - PUEBLO BONITO GOLF &amp; SPA RESORTS" userId="06175bd2-15bb-4085-b873-a2ec0b7df7e6" providerId="ADAL" clId="{49A94747-B5D5-47EA-8BFB-275A76F1A864}" dt="2022-01-25T23:10:29.591" v="2240" actId="1076"/>
        <pc:sldMkLst>
          <pc:docMk/>
          <pc:sldMk cId="664524470" sldId="263"/>
        </pc:sldMkLst>
        <pc:picChg chg="add mod">
          <ac:chgData name="JOSE R. GAMEZ - PUEBLO BONITO GOLF &amp; SPA RESORTS" userId="06175bd2-15bb-4085-b873-a2ec0b7df7e6" providerId="ADAL" clId="{49A94747-B5D5-47EA-8BFB-275A76F1A864}" dt="2022-01-25T23:10:29.591" v="2240" actId="1076"/>
          <ac:picMkLst>
            <pc:docMk/>
            <pc:sldMk cId="664524470" sldId="263"/>
            <ac:picMk id="4" creationId="{3130EA3A-AC6C-4BDB-B659-0F29B54FA106}"/>
          </ac:picMkLst>
        </pc:picChg>
      </pc:sldChg>
      <pc:sldChg chg="addSp modSp del mod">
        <pc:chgData name="JOSE R. GAMEZ - PUEBLO BONITO GOLF &amp; SPA RESORTS" userId="06175bd2-15bb-4085-b873-a2ec0b7df7e6" providerId="ADAL" clId="{49A94747-B5D5-47EA-8BFB-275A76F1A864}" dt="2022-01-25T22:56:48.641" v="2047" actId="2696"/>
        <pc:sldMkLst>
          <pc:docMk/>
          <pc:sldMk cId="2385983278" sldId="263"/>
        </pc:sldMkLst>
        <pc:picChg chg="mod">
          <ac:chgData name="JOSE R. GAMEZ - PUEBLO BONITO GOLF &amp; SPA RESORTS" userId="06175bd2-15bb-4085-b873-a2ec0b7df7e6" providerId="ADAL" clId="{49A94747-B5D5-47EA-8BFB-275A76F1A864}" dt="2022-01-25T22:42:45.804" v="1393" actId="1038"/>
          <ac:picMkLst>
            <pc:docMk/>
            <pc:sldMk cId="2385983278" sldId="263"/>
            <ac:picMk id="3" creationId="{330B0FB7-1DE5-4137-BD07-96B0B7354992}"/>
          </ac:picMkLst>
        </pc:picChg>
        <pc:picChg chg="add mod modCrop">
          <ac:chgData name="JOSE R. GAMEZ - PUEBLO BONITO GOLF &amp; SPA RESORTS" userId="06175bd2-15bb-4085-b873-a2ec0b7df7e6" providerId="ADAL" clId="{49A94747-B5D5-47EA-8BFB-275A76F1A864}" dt="2022-01-25T22:42:04.481" v="1384" actId="1076"/>
          <ac:picMkLst>
            <pc:docMk/>
            <pc:sldMk cId="2385983278" sldId="263"/>
            <ac:picMk id="5" creationId="{12E6C210-6B3C-4800-8597-D9EA1D03BAA6}"/>
          </ac:picMkLst>
        </pc:picChg>
      </pc:sldChg>
      <pc:sldChg chg="add">
        <pc:chgData name="JOSE R. GAMEZ - PUEBLO BONITO GOLF &amp; SPA RESORTS" userId="06175bd2-15bb-4085-b873-a2ec0b7df7e6" providerId="ADAL" clId="{49A94747-B5D5-47EA-8BFB-275A76F1A864}" dt="2022-01-25T22:44:45.154" v="1409"/>
        <pc:sldMkLst>
          <pc:docMk/>
          <pc:sldMk cId="2175677843" sldId="264"/>
        </pc:sldMkLst>
      </pc:sldChg>
      <pc:sldChg chg="addSp delSp modSp add del mod">
        <pc:chgData name="JOSE R. GAMEZ - PUEBLO BONITO GOLF &amp; SPA RESORTS" userId="06175bd2-15bb-4085-b873-a2ec0b7df7e6" providerId="ADAL" clId="{49A94747-B5D5-47EA-8BFB-275A76F1A864}" dt="2022-01-25T22:44:41.219" v="1408" actId="2696"/>
        <pc:sldMkLst>
          <pc:docMk/>
          <pc:sldMk cId="3444510231" sldId="264"/>
        </pc:sldMkLst>
        <pc:spChg chg="mod">
          <ac:chgData name="JOSE R. GAMEZ - PUEBLO BONITO GOLF &amp; SPA RESORTS" userId="06175bd2-15bb-4085-b873-a2ec0b7df7e6" providerId="ADAL" clId="{49A94747-B5D5-47EA-8BFB-275A76F1A864}" dt="2022-01-25T22:09:53.530" v="933" actId="20577"/>
          <ac:spMkLst>
            <pc:docMk/>
            <pc:sldMk cId="3444510231" sldId="264"/>
            <ac:spMk id="6" creationId="{F75B8128-22FA-4C9A-93AB-222907E5312D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11:03.210" v="1007" actId="14100"/>
          <ac:spMkLst>
            <pc:docMk/>
            <pc:sldMk cId="3444510231" sldId="264"/>
            <ac:spMk id="9" creationId="{08021FE9-F21F-49CE-AB2D-19A8FE242523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12:39.594" v="1144" actId="20577"/>
          <ac:spMkLst>
            <pc:docMk/>
            <pc:sldMk cId="3444510231" sldId="264"/>
            <ac:spMk id="11" creationId="{C5F9FBDE-94DB-4E26-838B-E7017234BB4B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16:21.998" v="1208" actId="20577"/>
          <ac:spMkLst>
            <pc:docMk/>
            <pc:sldMk cId="3444510231" sldId="264"/>
            <ac:spMk id="13" creationId="{CA1E224D-3ED7-4044-B77A-B8749C42A9DA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17:54.032" v="1279" actId="20577"/>
          <ac:spMkLst>
            <pc:docMk/>
            <pc:sldMk cId="3444510231" sldId="264"/>
            <ac:spMk id="15" creationId="{EF890519-A3EA-4401-A40D-F796FEDDD1BA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18:46.592" v="1313" actId="20577"/>
          <ac:spMkLst>
            <pc:docMk/>
            <pc:sldMk cId="3444510231" sldId="264"/>
            <ac:spMk id="17" creationId="{431B627E-E911-4EC4-A522-0218A3F2AE59}"/>
          </ac:spMkLst>
        </pc:spChg>
        <pc:picChg chg="del mod">
          <ac:chgData name="JOSE R. GAMEZ - PUEBLO BONITO GOLF &amp; SPA RESORTS" userId="06175bd2-15bb-4085-b873-a2ec0b7df7e6" providerId="ADAL" clId="{49A94747-B5D5-47EA-8BFB-275A76F1A864}" dt="2022-01-25T22:03:02.225" v="867" actId="478"/>
          <ac:picMkLst>
            <pc:docMk/>
            <pc:sldMk cId="3444510231" sldId="264"/>
            <ac:picMk id="1026" creationId="{285ACD22-F884-45E1-8346-774A9F0D32FC}"/>
          </ac:picMkLst>
        </pc:picChg>
        <pc:picChg chg="del">
          <ac:chgData name="JOSE R. GAMEZ - PUEBLO BONITO GOLF &amp; SPA RESORTS" userId="06175bd2-15bb-4085-b873-a2ec0b7df7e6" providerId="ADAL" clId="{49A94747-B5D5-47EA-8BFB-275A76F1A864}" dt="2022-01-25T22:10:14.923" v="934" actId="478"/>
          <ac:picMkLst>
            <pc:docMk/>
            <pc:sldMk cId="3444510231" sldId="264"/>
            <ac:picMk id="1028" creationId="{9ED29993-3CE6-4DE3-9D92-8867F599A53D}"/>
          </ac:picMkLst>
        </pc:picChg>
        <pc:picChg chg="del">
          <ac:chgData name="JOSE R. GAMEZ - PUEBLO BONITO GOLF &amp; SPA RESORTS" userId="06175bd2-15bb-4085-b873-a2ec0b7df7e6" providerId="ADAL" clId="{49A94747-B5D5-47EA-8BFB-275A76F1A864}" dt="2022-01-25T22:11:07.590" v="1008" actId="478"/>
          <ac:picMkLst>
            <pc:docMk/>
            <pc:sldMk cId="3444510231" sldId="264"/>
            <ac:picMk id="1030" creationId="{EA99E5FE-7470-4A01-8649-1A40341E373A}"/>
          </ac:picMkLst>
        </pc:picChg>
        <pc:picChg chg="del">
          <ac:chgData name="JOSE R. GAMEZ - PUEBLO BONITO GOLF &amp; SPA RESORTS" userId="06175bd2-15bb-4085-b873-a2ec0b7df7e6" providerId="ADAL" clId="{49A94747-B5D5-47EA-8BFB-275A76F1A864}" dt="2022-01-25T22:15:15.938" v="1162" actId="478"/>
          <ac:picMkLst>
            <pc:docMk/>
            <pc:sldMk cId="3444510231" sldId="264"/>
            <ac:picMk id="1032" creationId="{25F91878-5B96-4889-94C1-A3761B6260FA}"/>
          </ac:picMkLst>
        </pc:picChg>
        <pc:picChg chg="del">
          <ac:chgData name="JOSE R. GAMEZ - PUEBLO BONITO GOLF &amp; SPA RESORTS" userId="06175bd2-15bb-4085-b873-a2ec0b7df7e6" providerId="ADAL" clId="{49A94747-B5D5-47EA-8BFB-275A76F1A864}" dt="2022-01-25T22:16:50.238" v="1209" actId="478"/>
          <ac:picMkLst>
            <pc:docMk/>
            <pc:sldMk cId="3444510231" sldId="264"/>
            <ac:picMk id="1034" creationId="{B782B1FF-FBA6-4F8D-AE39-559215011B6B}"/>
          </ac:picMkLst>
        </pc:picChg>
        <pc:picChg chg="del">
          <ac:chgData name="JOSE R. GAMEZ - PUEBLO BONITO GOLF &amp; SPA RESORTS" userId="06175bd2-15bb-4085-b873-a2ec0b7df7e6" providerId="ADAL" clId="{49A94747-B5D5-47EA-8BFB-275A76F1A864}" dt="2022-01-25T22:18:10.850" v="1280" actId="478"/>
          <ac:picMkLst>
            <pc:docMk/>
            <pc:sldMk cId="3444510231" sldId="264"/>
            <ac:picMk id="1036" creationId="{5DBB5EA8-007A-4404-872D-FFEE165F8E57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09:06.527" v="872" actId="14100"/>
          <ac:picMkLst>
            <pc:docMk/>
            <pc:sldMk cId="3444510231" sldId="264"/>
            <ac:picMk id="2050" creationId="{CA743A92-9CBA-4A01-931E-C9B754E9888F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10:45.123" v="953" actId="1037"/>
          <ac:picMkLst>
            <pc:docMk/>
            <pc:sldMk cId="3444510231" sldId="264"/>
            <ac:picMk id="2052" creationId="{CBB10BF1-F48B-4C58-9D41-33E2FF6CA198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12:07.399" v="1070" actId="1036"/>
          <ac:picMkLst>
            <pc:docMk/>
            <pc:sldMk cId="3444510231" sldId="264"/>
            <ac:picMk id="2054" creationId="{6FEF1086-5ACA-4036-935C-CF116C124E0C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15:38.880" v="1170" actId="1035"/>
          <ac:picMkLst>
            <pc:docMk/>
            <pc:sldMk cId="3444510231" sldId="264"/>
            <ac:picMk id="2056" creationId="{F0BB0201-CAF1-47D5-82D0-C933B0E7F883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17:06.983" v="1213" actId="732"/>
          <ac:picMkLst>
            <pc:docMk/>
            <pc:sldMk cId="3444510231" sldId="264"/>
            <ac:picMk id="2058" creationId="{254B414A-0C71-4619-A2BE-8C7721F1B9D1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19:07.298" v="1330" actId="1038"/>
          <ac:picMkLst>
            <pc:docMk/>
            <pc:sldMk cId="3444510231" sldId="264"/>
            <ac:picMk id="2060" creationId="{9163ABFA-D22D-49C0-B8F0-4CC3261CBE6A}"/>
          </ac:picMkLst>
        </pc:picChg>
      </pc:sldChg>
      <pc:sldChg chg="addSp delSp modSp new del mod">
        <pc:chgData name="JOSE R. GAMEZ - PUEBLO BONITO GOLF &amp; SPA RESORTS" userId="06175bd2-15bb-4085-b873-a2ec0b7df7e6" providerId="ADAL" clId="{49A94747-B5D5-47EA-8BFB-275A76F1A864}" dt="2022-01-25T22:56:26.437" v="2043" actId="2696"/>
        <pc:sldMkLst>
          <pc:docMk/>
          <pc:sldMk cId="649043760" sldId="265"/>
        </pc:sldMkLst>
        <pc:spChg chg="del mod">
          <ac:chgData name="JOSE R. GAMEZ - PUEBLO BONITO GOLF &amp; SPA RESORTS" userId="06175bd2-15bb-4085-b873-a2ec0b7df7e6" providerId="ADAL" clId="{49A94747-B5D5-47EA-8BFB-275A76F1A864}" dt="2022-01-25T22:14:37.368" v="1161" actId="478"/>
          <ac:spMkLst>
            <pc:docMk/>
            <pc:sldMk cId="649043760" sldId="265"/>
            <ac:spMk id="2" creationId="{A83B1EF8-6BCB-4A8B-8EC8-E1CE09DD75B5}"/>
          </ac:spMkLst>
        </pc:spChg>
        <pc:spChg chg="mod">
          <ac:chgData name="JOSE R. GAMEZ - PUEBLO BONITO GOLF &amp; SPA RESORTS" userId="06175bd2-15bb-4085-b873-a2ec0b7df7e6" providerId="ADAL" clId="{49A94747-B5D5-47EA-8BFB-275A76F1A864}" dt="2022-01-25T22:51:53.552" v="2038" actId="113"/>
          <ac:spMkLst>
            <pc:docMk/>
            <pc:sldMk cId="649043760" sldId="265"/>
            <ac:spMk id="3" creationId="{C8B8E1ED-C94B-4E73-87F6-244CDFFB738D}"/>
          </ac:spMkLst>
        </pc:spChg>
        <pc:picChg chg="add del">
          <ac:chgData name="JOSE R. GAMEZ - PUEBLO BONITO GOLF &amp; SPA RESORTS" userId="06175bd2-15bb-4085-b873-a2ec0b7df7e6" providerId="ADAL" clId="{49A94747-B5D5-47EA-8BFB-275A76F1A864}" dt="2022-01-25T22:13:32.698" v="1147" actId="22"/>
          <ac:picMkLst>
            <pc:docMk/>
            <pc:sldMk cId="649043760" sldId="265"/>
            <ac:picMk id="5" creationId="{22FAA530-65CE-4C39-AE28-23D61CCADFA5}"/>
          </ac:picMkLst>
        </pc:picChg>
        <pc:picChg chg="add mod modCrop">
          <ac:chgData name="JOSE R. GAMEZ - PUEBLO BONITO GOLF &amp; SPA RESORTS" userId="06175bd2-15bb-4085-b873-a2ec0b7df7e6" providerId="ADAL" clId="{49A94747-B5D5-47EA-8BFB-275A76F1A864}" dt="2022-01-25T22:46:41.490" v="1421" actId="14100"/>
          <ac:picMkLst>
            <pc:docMk/>
            <pc:sldMk cId="649043760" sldId="265"/>
            <ac:picMk id="7" creationId="{32D6FE6B-EC7A-4548-AA6C-4BC04F7DDF79}"/>
          </ac:picMkLst>
        </pc:picChg>
      </pc:sldChg>
      <pc:sldChg chg="add ord">
        <pc:chgData name="JOSE R. GAMEZ - PUEBLO BONITO GOLF &amp; SPA RESORTS" userId="06175bd2-15bb-4085-b873-a2ec0b7df7e6" providerId="ADAL" clId="{49A94747-B5D5-47EA-8BFB-275A76F1A864}" dt="2022-01-25T22:56:39.662" v="2046"/>
        <pc:sldMkLst>
          <pc:docMk/>
          <pc:sldMk cId="1056555097" sldId="265"/>
        </pc:sldMkLst>
      </pc:sldChg>
      <pc:sldChg chg="delSp add del">
        <pc:chgData name="JOSE R. GAMEZ - PUEBLO BONITO GOLF &amp; SPA RESORTS" userId="06175bd2-15bb-4085-b873-a2ec0b7df7e6" providerId="ADAL" clId="{49A94747-B5D5-47EA-8BFB-275A76F1A864}" dt="2022-01-25T22:29:17.657" v="1331" actId="47"/>
        <pc:sldMkLst>
          <pc:docMk/>
          <pc:sldMk cId="2741431639" sldId="266"/>
        </pc:sldMkLst>
        <pc:picChg chg="del">
          <ac:chgData name="JOSE R. GAMEZ - PUEBLO BONITO GOLF &amp; SPA RESORTS" userId="06175bd2-15bb-4085-b873-a2ec0b7df7e6" providerId="ADAL" clId="{49A94747-B5D5-47EA-8BFB-275A76F1A864}" dt="2022-01-25T22:18:58.326" v="1315" actId="478"/>
          <ac:picMkLst>
            <pc:docMk/>
            <pc:sldMk cId="2741431639" sldId="266"/>
            <ac:picMk id="2050" creationId="{CA743A92-9CBA-4A01-931E-C9B754E9888F}"/>
          </ac:picMkLst>
        </pc:picChg>
      </pc:sldChg>
      <pc:sldChg chg="addSp delSp modSp new mod ord">
        <pc:chgData name="JOSE R. GAMEZ - PUEBLO BONITO GOLF &amp; SPA RESORTS" userId="06175bd2-15bb-4085-b873-a2ec0b7df7e6" providerId="ADAL" clId="{49A94747-B5D5-47EA-8BFB-275A76F1A864}" dt="2022-01-25T23:10:38.110" v="2242" actId="1076"/>
        <pc:sldMkLst>
          <pc:docMk/>
          <pc:sldMk cId="3282619048" sldId="266"/>
        </pc:sldMkLst>
        <pc:spChg chg="del">
          <ac:chgData name="JOSE R. GAMEZ - PUEBLO BONITO GOLF &amp; SPA RESORTS" userId="06175bd2-15bb-4085-b873-a2ec0b7df7e6" providerId="ADAL" clId="{49A94747-B5D5-47EA-8BFB-275A76F1A864}" dt="2022-01-25T22:29:28.157" v="1333" actId="478"/>
          <ac:spMkLst>
            <pc:docMk/>
            <pc:sldMk cId="3282619048" sldId="266"/>
            <ac:spMk id="2" creationId="{6F93EF2F-2729-494F-A0B4-1B822362E785}"/>
          </ac:spMkLst>
        </pc:spChg>
        <pc:spChg chg="del mod">
          <ac:chgData name="JOSE R. GAMEZ - PUEBLO BONITO GOLF &amp; SPA RESORTS" userId="06175bd2-15bb-4085-b873-a2ec0b7df7e6" providerId="ADAL" clId="{49A94747-B5D5-47EA-8BFB-275A76F1A864}" dt="2022-01-25T22:30:05.986" v="1342" actId="478"/>
          <ac:spMkLst>
            <pc:docMk/>
            <pc:sldMk cId="3282619048" sldId="266"/>
            <ac:spMk id="3" creationId="{35832DB2-763A-47E5-A735-B7664F945902}"/>
          </ac:spMkLst>
        </pc:spChg>
        <pc:picChg chg="add mod modCrop">
          <ac:chgData name="JOSE R. GAMEZ - PUEBLO BONITO GOLF &amp; SPA RESORTS" userId="06175bd2-15bb-4085-b873-a2ec0b7df7e6" providerId="ADAL" clId="{49A94747-B5D5-47EA-8BFB-275A76F1A864}" dt="2022-01-25T22:31:13.662" v="1362" actId="1036"/>
          <ac:picMkLst>
            <pc:docMk/>
            <pc:sldMk cId="3282619048" sldId="266"/>
            <ac:picMk id="5" creationId="{E3E0F7B1-04B3-4B77-9F7E-386C03D8E389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2:31:13.662" v="1362" actId="1036"/>
          <ac:picMkLst>
            <pc:docMk/>
            <pc:sldMk cId="3282619048" sldId="266"/>
            <ac:picMk id="6" creationId="{23F7DF1B-4832-4E94-A948-6AFA91A1AE07}"/>
          </ac:picMkLst>
        </pc:picChg>
        <pc:picChg chg="add mod">
          <ac:chgData name="JOSE R. GAMEZ - PUEBLO BONITO GOLF &amp; SPA RESORTS" userId="06175bd2-15bb-4085-b873-a2ec0b7df7e6" providerId="ADAL" clId="{49A94747-B5D5-47EA-8BFB-275A76F1A864}" dt="2022-01-25T23:10:38.110" v="2242" actId="1076"/>
          <ac:picMkLst>
            <pc:docMk/>
            <pc:sldMk cId="3282619048" sldId="266"/>
            <ac:picMk id="7" creationId="{488EA2CC-DAFC-4DC7-944B-378B58E850F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F490F-E10B-43C3-92F7-8745A737C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40BF6D-26AB-48F9-A0F4-7283769AC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799105-B22C-4F1B-B9BA-F5C0C984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FAB616-50B8-46ED-8B15-FD6B70B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FBD1E-D2CE-4DC1-9E96-8A36F576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13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0E912-20AB-4A0D-A4A0-DDC4808C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E05CC2-654E-404C-8137-6B8D549E7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9697DF-D95B-45EA-B86E-1071C7FF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72C2D0-C050-4AA2-893A-5E753B3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867F4-5E3A-4F7E-A32F-1174DDD0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081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59E733-73E5-418F-9632-4FB2E3894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8B92E4-E54B-4868-81D2-EEA8E4DE8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88E44A-4574-4F4C-AE13-12DE414C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4E4A8-1D6E-4B47-8248-99610762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1629BE-09C0-45E8-9D21-2AD5F747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6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17EF3-3EE3-44A2-9B5F-B80FA2F9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F885A-E6ED-4E6D-97E7-DDA995DB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0118F-4A7D-4F13-A055-60FF9CEE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BDF35-B3AE-43F0-973C-7DE09178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FF8B1-F2B0-4382-874E-ED080B62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86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323F7-2798-4FCB-88A4-21B3AA87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F4864B-29DC-4DAA-A21D-1505D225A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740E3F-E772-44CF-B727-4986FE8E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139072-2591-4DE4-9CFB-9D586AB5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1F7D99-1799-405C-B041-39DE1374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36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E0960-851C-4437-9C13-3DCD3DF9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69E8CF-7361-472C-B3C0-A81C1DD71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6EA113-3459-465E-82E7-626F43D64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C37D21-436C-4F7E-963F-126396033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732F60-A0F3-4781-96E8-68653D35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A0BBE-04E8-4839-8A45-B41E2E4E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92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96A8B-CEB0-456E-A0A2-5DEC4EFB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BA9940-16E0-4F5F-AE76-AC39CEB2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EF2443-0232-4EC3-AACB-82DA428E6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E8C6DF-52DD-4221-8275-E00C2D381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2E7BF3-1655-4C63-8145-12EC18619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0726240-F69C-4DD6-89A6-4F44FAA9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32B0CE-9981-48CA-9EAB-79C2CF83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CD7273-8660-44A3-BE88-5FFCCB81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060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7E468-9B29-4B5B-84B3-E011CD56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2E7DE0-E962-448E-9EC6-6FC0D687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13EBF5-F1F4-492E-A579-DF6505E7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3C2340-09C6-4F22-AD98-14CD9A29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30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FE485A-542E-49F4-91A3-15D96411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7589680-F3E5-4C26-A5FE-6A5BACAA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7FCFCC-31BE-46F2-A041-31675B96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296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482F0B-4FB2-44ED-9FA3-BA899611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495D4-9367-4B27-8D8B-CEA512B7F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A5AC5E-C073-4718-955A-4DB6A27F7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25B5EA-3076-4EA9-89ED-C9B61317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9E614E-B711-4C7B-90F3-3C4C477E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B025F4-5E61-4A73-96D6-47E7788F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335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05BBF-469E-4D56-BD6F-5FE16AD9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BCA4C22-1EC5-4F1B-8F6A-43343F366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5615B5-A977-4E4C-8097-A1E69406C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19BF69-53C5-47AC-AE74-B1148206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F0E15C-ADC7-460B-AF7E-2AAD00FBC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650F26-B793-419E-A1F7-5FC0B061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820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259A19-B3C1-45B5-AF52-52CB803B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563DF7-A809-48B7-88CD-0D022B0E8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FD488A-4492-4FC2-B17D-83FD72ADE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B126B-1EB3-4BFE-9DFD-D797DC132215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97665-9D85-47F4-85C3-4DB489D61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8E958F-52DA-4CD4-B9D4-E316C10A4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DCC4A-2A4D-41BD-B59B-862BA26BA6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52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1D0BC-525B-4DDE-BC74-E6BD35D06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2189202"/>
            <a:ext cx="6000750" cy="40036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1F2C34-542B-47B8-AE67-55F9D1CE4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1" r="84604" b="77779"/>
          <a:stretch/>
        </p:blipFill>
        <p:spPr>
          <a:xfrm>
            <a:off x="3434642" y="809759"/>
            <a:ext cx="2794708" cy="6381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DA7AFA-3D93-4CCB-9D59-5E5E7B30E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612869" y="123157"/>
            <a:ext cx="3028950" cy="19431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EF0246-7807-45CB-99A6-5FA3509D3B80}"/>
              </a:ext>
            </a:extLst>
          </p:cNvPr>
          <p:cNvSpPr txBox="1"/>
          <p:nvPr/>
        </p:nvSpPr>
        <p:spPr>
          <a:xfrm>
            <a:off x="12794" y="6180845"/>
            <a:ext cx="5772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JACK NICKLAUS</a:t>
            </a:r>
          </a:p>
          <a:p>
            <a:pPr algn="ctr"/>
            <a:r>
              <a:rPr lang="es-MX" sz="1200" i="1" dirty="0"/>
              <a:t>Foto cortesía de JIM MANDEVILLE / </a:t>
            </a:r>
            <a:r>
              <a:rPr lang="es-MX" sz="1200" i="1" dirty="0" err="1"/>
              <a:t>Nicklaus</a:t>
            </a:r>
            <a:r>
              <a:rPr lang="es-MX" sz="1200" i="1" dirty="0"/>
              <a:t> </a:t>
            </a:r>
            <a:r>
              <a:rPr lang="es-MX" sz="1200" i="1" dirty="0" err="1"/>
              <a:t>Companies</a:t>
            </a:r>
            <a:endParaRPr lang="es-MX" sz="1200" i="1" dirty="0"/>
          </a:p>
        </p:txBody>
      </p:sp>
      <p:pic>
        <p:nvPicPr>
          <p:cNvPr id="3074" name="Picture 2" descr="Quivira Los Cabos - Los Cabos Guide">
            <a:extLst>
              <a:ext uri="{FF2B5EF4-FFF2-40B4-BE49-F238E27FC236}">
                <a16:creationId xmlns:a16="http://schemas.microsoft.com/office/drawing/2014/main" id="{0511BA2F-DF33-4C21-B6BE-C307E42F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94" y="72047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ivira Golf Club in Cabo gets Jack Nicklaus' golden touch">
            <a:extLst>
              <a:ext uri="{FF2B5EF4-FFF2-40B4-BE49-F238E27FC236}">
                <a16:creationId xmlns:a16="http://schemas.microsoft.com/office/drawing/2014/main" id="{547DB07F-4EDA-43FA-A0B8-92CE98DE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8" y="2549276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vertir en la pasión">
            <a:extLst>
              <a:ext uri="{FF2B5EF4-FFF2-40B4-BE49-F238E27FC236}">
                <a16:creationId xmlns:a16="http://schemas.microsoft.com/office/drawing/2014/main" id="{00FD1BBB-B576-40E8-B3D6-93E6CF3B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94" y="4219589"/>
            <a:ext cx="3822694" cy="25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48E2B8-8DEE-44A0-B7E3-D28E1301810C}"/>
              </a:ext>
            </a:extLst>
          </p:cNvPr>
          <p:cNvSpPr txBox="1"/>
          <p:nvPr/>
        </p:nvSpPr>
        <p:spPr>
          <a:xfrm>
            <a:off x="6623144" y="2638411"/>
            <a:ext cx="2406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INVERSIÓN DE 27 MILLONES DE DÓLARES EN SU SEGUNDO CAMPO DE GOLF</a:t>
            </a:r>
          </a:p>
        </p:txBody>
      </p:sp>
    </p:spTree>
    <p:extLst>
      <p:ext uri="{BB962C8B-B14F-4D97-AF65-F5344CB8AC3E}">
        <p14:creationId xmlns:p14="http://schemas.microsoft.com/office/powerpoint/2010/main" val="35945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75B8128-22FA-4C9A-93AB-222907E5312D}"/>
              </a:ext>
            </a:extLst>
          </p:cNvPr>
          <p:cNvSpPr txBox="1"/>
          <p:nvPr/>
        </p:nvSpPr>
        <p:spPr>
          <a:xfrm>
            <a:off x="4943475" y="927740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2015 – Desarrollo del Año. Primer Lugar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021FE9-F21F-49CE-AB2D-19A8FE242523}"/>
              </a:ext>
            </a:extLst>
          </p:cNvPr>
          <p:cNvSpPr txBox="1"/>
          <p:nvPr/>
        </p:nvSpPr>
        <p:spPr>
          <a:xfrm>
            <a:off x="4943474" y="1973639"/>
            <a:ext cx="468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Uno de los mejores Campos de Golf del Mundo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F9FBDE-94DB-4E26-838B-E7017234BB4B}"/>
              </a:ext>
            </a:extLst>
          </p:cNvPr>
          <p:cNvSpPr txBox="1"/>
          <p:nvPr/>
        </p:nvSpPr>
        <p:spPr>
          <a:xfrm>
            <a:off x="4943474" y="2805239"/>
            <a:ext cx="594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Incluido entre los Mejores 15 Campos de Golf del Mundo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1E224D-3ED7-4044-B77A-B8749C42A9DA}"/>
              </a:ext>
            </a:extLst>
          </p:cNvPr>
          <p:cNvSpPr txBox="1"/>
          <p:nvPr/>
        </p:nvSpPr>
        <p:spPr>
          <a:xfrm>
            <a:off x="4943474" y="3761168"/>
            <a:ext cx="682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2016 – Ganador del </a:t>
            </a:r>
            <a:r>
              <a:rPr lang="es-MX" dirty="0" err="1"/>
              <a:t>TopMexAwards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890519-A3EA-4401-A40D-F796FEDDD1BA}"/>
              </a:ext>
            </a:extLst>
          </p:cNvPr>
          <p:cNvSpPr txBox="1"/>
          <p:nvPr/>
        </p:nvSpPr>
        <p:spPr>
          <a:xfrm>
            <a:off x="4933948" y="4935914"/>
            <a:ext cx="530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2016 – </a:t>
            </a:r>
            <a:r>
              <a:rPr lang="es-MX" dirty="0" err="1"/>
              <a:t>Editor´s</a:t>
            </a:r>
            <a:r>
              <a:rPr lang="es-MX" dirty="0"/>
              <a:t> </a:t>
            </a:r>
            <a:r>
              <a:rPr lang="es-MX" dirty="0" err="1"/>
              <a:t>Choice</a:t>
            </a:r>
            <a:r>
              <a:rPr lang="es-MX" dirty="0"/>
              <a:t>. Uno de los Campos en los que debe jugar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31B627E-E911-4EC4-A522-0218A3F2AE59}"/>
              </a:ext>
            </a:extLst>
          </p:cNvPr>
          <p:cNvSpPr txBox="1"/>
          <p:nvPr/>
        </p:nvSpPr>
        <p:spPr>
          <a:xfrm>
            <a:off x="4999889" y="5779721"/>
            <a:ext cx="55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2016 – Certificado de Excelencia</a:t>
            </a:r>
          </a:p>
        </p:txBody>
      </p:sp>
      <p:pic>
        <p:nvPicPr>
          <p:cNvPr id="2050" name="Picture 2" descr="Golf Inc Image">
            <a:extLst>
              <a:ext uri="{FF2B5EF4-FFF2-40B4-BE49-F238E27FC236}">
                <a16:creationId xmlns:a16="http://schemas.microsoft.com/office/drawing/2014/main" id="{CA743A92-9CBA-4A01-931E-C9B754E98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4" b="32713"/>
          <a:stretch/>
        </p:blipFill>
        <p:spPr bwMode="auto">
          <a:xfrm>
            <a:off x="833438" y="790575"/>
            <a:ext cx="1835886" cy="6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ronto Star Image">
            <a:extLst>
              <a:ext uri="{FF2B5EF4-FFF2-40B4-BE49-F238E27FC236}">
                <a16:creationId xmlns:a16="http://schemas.microsoft.com/office/drawing/2014/main" id="{CBB10BF1-F48B-4C58-9D41-33E2FF6CA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4" b="40990"/>
          <a:stretch/>
        </p:blipFill>
        <p:spPr bwMode="auto">
          <a:xfrm>
            <a:off x="728663" y="1867608"/>
            <a:ext cx="2254103" cy="3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Hideaway Report Image">
            <a:extLst>
              <a:ext uri="{FF2B5EF4-FFF2-40B4-BE49-F238E27FC236}">
                <a16:creationId xmlns:a16="http://schemas.microsoft.com/office/drawing/2014/main" id="{6FEF1086-5ACA-4036-935C-CF116C124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2" b="33809"/>
          <a:stretch/>
        </p:blipFill>
        <p:spPr bwMode="auto">
          <a:xfrm>
            <a:off x="894983" y="2674320"/>
            <a:ext cx="2082821" cy="6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Mexico Image">
            <a:extLst>
              <a:ext uri="{FF2B5EF4-FFF2-40B4-BE49-F238E27FC236}">
                <a16:creationId xmlns:a16="http://schemas.microsoft.com/office/drawing/2014/main" id="{F0BB0201-CAF1-47D5-82D0-C933B0E7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0" b="28838"/>
          <a:stretch/>
        </p:blipFill>
        <p:spPr bwMode="auto">
          <a:xfrm>
            <a:off x="995363" y="3808557"/>
            <a:ext cx="1514475" cy="5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NKS Magazine Image">
            <a:extLst>
              <a:ext uri="{FF2B5EF4-FFF2-40B4-BE49-F238E27FC236}">
                <a16:creationId xmlns:a16="http://schemas.microsoft.com/office/drawing/2014/main" id="{254B414A-0C71-4619-A2BE-8C7721F1B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0" b="34773"/>
          <a:stretch/>
        </p:blipFill>
        <p:spPr bwMode="auto">
          <a:xfrm>
            <a:off x="871537" y="4935915"/>
            <a:ext cx="1514475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ip Advisor Image">
            <a:extLst>
              <a:ext uri="{FF2B5EF4-FFF2-40B4-BE49-F238E27FC236}">
                <a16:creationId xmlns:a16="http://schemas.microsoft.com/office/drawing/2014/main" id="{9163ABFA-D22D-49C0-B8F0-4CC3261CB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b="20624"/>
          <a:stretch/>
        </p:blipFill>
        <p:spPr bwMode="auto">
          <a:xfrm>
            <a:off x="1042988" y="5582245"/>
            <a:ext cx="1514475" cy="9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506B6AC-9C1B-41DD-8A5A-BFB111B3F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/>
          <a:stretch/>
        </p:blipFill>
        <p:spPr>
          <a:xfrm>
            <a:off x="232188" y="1190624"/>
            <a:ext cx="11727623" cy="56673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653D12-FA76-40BF-893D-CCB7C5C54ECA}"/>
              </a:ext>
            </a:extLst>
          </p:cNvPr>
          <p:cNvSpPr txBox="1"/>
          <p:nvPr/>
        </p:nvSpPr>
        <p:spPr>
          <a:xfrm>
            <a:off x="1371600" y="266700"/>
            <a:ext cx="1027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VOTADO COMO UNO DE LOS 100 MEJORES CAMPOS DE GOLF DEL MUNDO, POR *GOLF DIGEST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45DD1D-E0B6-4606-8D5C-73EF9D336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232188" y="1190624"/>
            <a:ext cx="2229468" cy="14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3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C2DCAE-04CE-4BD3-B264-0D0ADA23B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391" y="0"/>
            <a:ext cx="17298882" cy="69342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FAF9AAB-943A-42CF-A7C2-8BF20924BEB8}"/>
              </a:ext>
            </a:extLst>
          </p:cNvPr>
          <p:cNvSpPr txBox="1">
            <a:spLocks/>
          </p:cNvSpPr>
          <p:nvPr/>
        </p:nvSpPr>
        <p:spPr>
          <a:xfrm>
            <a:off x="-72205" y="561054"/>
            <a:ext cx="7058025" cy="249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/>
              <a:t>GOLF DIGEST</a:t>
            </a:r>
          </a:p>
          <a:p>
            <a:r>
              <a:rPr lang="es-MX" sz="1200"/>
              <a:t>2017 – Reconocimiento Editor´s Choice Award a los mejores Campos de Golf en México y America Central</a:t>
            </a:r>
          </a:p>
          <a:p>
            <a:r>
              <a:rPr lang="es-MX" sz="1200"/>
              <a:t>2016 – Reconocimiento Editor´s Choice Award a los mejores Campos de Golf en México y America Central</a:t>
            </a:r>
          </a:p>
          <a:p>
            <a:r>
              <a:rPr lang="es-MX" sz="1200"/>
              <a:t>              Uno de los mejores Campos de Golf en 206 Países – México Posición #4</a:t>
            </a:r>
          </a:p>
          <a:p>
            <a:r>
              <a:rPr lang="es-MX" sz="1200"/>
              <a:t>2015 – La Casa Club Quivira fue incluida entre los mejores HOYOS 19</a:t>
            </a:r>
          </a:p>
          <a:p>
            <a:r>
              <a:rPr lang="es-MX" sz="1200"/>
              <a:t>              El Hoy 12 fue nombrado el mejor hoyo junto al mar</a:t>
            </a:r>
          </a:p>
          <a:p>
            <a:r>
              <a:rPr lang="es-MX" sz="1200"/>
              <a:t>              Mejor Campo para Handicap Alto</a:t>
            </a:r>
          </a:p>
          <a:p>
            <a:r>
              <a:rPr lang="es-MX" sz="1200"/>
              <a:t>              Entre Los Mejores Campos de Golf de México</a:t>
            </a:r>
          </a:p>
          <a:p>
            <a:endParaRPr lang="es-MX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298822-3D91-481E-B2F0-D935A940C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8392962" y="0"/>
            <a:ext cx="2229468" cy="14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C68B10-76B8-4940-816A-A2BD9695F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723900"/>
            <a:ext cx="12325350" cy="8216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9F42DD-C820-4B1D-AE47-BDDF1D8F8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9" t="30833" r="17813" b="13472"/>
          <a:stretch/>
        </p:blipFill>
        <p:spPr>
          <a:xfrm>
            <a:off x="6232152" y="114301"/>
            <a:ext cx="5959848" cy="3314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04C27E-0000-40EC-ADFD-DF9E54FC4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584613" y="114301"/>
            <a:ext cx="2229468" cy="14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0B0FB7-1DE5-4137-BD07-96B0B735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-635001"/>
            <a:ext cx="12139613" cy="80930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E6C210-6B3C-4800-8597-D9EA1D03B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6" t="29444" r="12500" b="12777"/>
          <a:stretch/>
        </p:blipFill>
        <p:spPr>
          <a:xfrm>
            <a:off x="5257800" y="0"/>
            <a:ext cx="5762625" cy="29270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30EA3A-AC6C-4BDB-B659-0F29B54FA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1526072" y="304799"/>
            <a:ext cx="2229468" cy="14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2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E0F7B1-04B3-4B77-9F7E-386C03D8E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5" t="30417" r="32872" b="42917"/>
          <a:stretch/>
        </p:blipFill>
        <p:spPr>
          <a:xfrm>
            <a:off x="275255" y="114300"/>
            <a:ext cx="11623031" cy="32194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F7DF1B-4832-4E94-A948-6AFA91A1A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8" b="17778"/>
          <a:stretch/>
        </p:blipFill>
        <p:spPr>
          <a:xfrm>
            <a:off x="275255" y="3333750"/>
            <a:ext cx="11623031" cy="3390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8EA2CC-DAFC-4DC7-944B-378B58E85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9776238" y="4695824"/>
            <a:ext cx="2229468" cy="14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F9FB02-90C3-497A-B5A8-6A25816A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4" y="-775227"/>
            <a:ext cx="12677774" cy="84529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179DBF-5446-4BAA-9752-A71C50F6D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6735" r="18367" b="18924"/>
          <a:stretch/>
        </p:blipFill>
        <p:spPr>
          <a:xfrm>
            <a:off x="8823738" y="228599"/>
            <a:ext cx="2229468" cy="14302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9C8C71-1DA7-46AF-9431-33BBFFC117A7}"/>
              </a:ext>
            </a:extLst>
          </p:cNvPr>
          <p:cNvSpPr txBox="1"/>
          <p:nvPr/>
        </p:nvSpPr>
        <p:spPr>
          <a:xfrm>
            <a:off x="9439275" y="4895850"/>
            <a:ext cx="2752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63292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B8E1ED-C94B-4E73-87F6-244CDFFB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285750"/>
            <a:ext cx="7058025" cy="2495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b="1" dirty="0"/>
              <a:t>GOLF DIGEST</a:t>
            </a:r>
          </a:p>
          <a:p>
            <a:pPr marL="0" indent="0">
              <a:buNone/>
            </a:pPr>
            <a:r>
              <a:rPr lang="es-MX" sz="1200" dirty="0"/>
              <a:t>2017 – Reconocimiento </a:t>
            </a:r>
            <a:r>
              <a:rPr lang="es-MX" sz="1200" dirty="0" err="1"/>
              <a:t>Editor´s</a:t>
            </a:r>
            <a:r>
              <a:rPr lang="es-MX" sz="1200" dirty="0"/>
              <a:t> </a:t>
            </a:r>
            <a:r>
              <a:rPr lang="es-MX" sz="1200" dirty="0" err="1"/>
              <a:t>Choice</a:t>
            </a:r>
            <a:r>
              <a:rPr lang="es-MX" sz="1200" dirty="0"/>
              <a:t> </a:t>
            </a:r>
            <a:r>
              <a:rPr lang="es-MX" sz="1200" dirty="0" err="1"/>
              <a:t>Award</a:t>
            </a:r>
            <a:r>
              <a:rPr lang="es-MX" sz="1200" dirty="0"/>
              <a:t> a los mejores Campos de Golf en México y America Central</a:t>
            </a:r>
          </a:p>
          <a:p>
            <a:pPr marL="0" indent="0">
              <a:buNone/>
            </a:pPr>
            <a:r>
              <a:rPr lang="es-MX" sz="1200" dirty="0"/>
              <a:t>2016 – Reconocimiento </a:t>
            </a:r>
            <a:r>
              <a:rPr lang="es-MX" sz="1200" dirty="0" err="1"/>
              <a:t>Editor´s</a:t>
            </a:r>
            <a:r>
              <a:rPr lang="es-MX" sz="1200" dirty="0"/>
              <a:t> </a:t>
            </a:r>
            <a:r>
              <a:rPr lang="es-MX" sz="1200" dirty="0" err="1"/>
              <a:t>Choice</a:t>
            </a:r>
            <a:r>
              <a:rPr lang="es-MX" sz="1200" dirty="0"/>
              <a:t> </a:t>
            </a:r>
            <a:r>
              <a:rPr lang="es-MX" sz="1200" dirty="0" err="1"/>
              <a:t>Award</a:t>
            </a:r>
            <a:r>
              <a:rPr lang="es-MX" sz="1200" dirty="0"/>
              <a:t> a los mejores Campos de Golf en México y America Central</a:t>
            </a:r>
          </a:p>
          <a:p>
            <a:pPr marL="0" indent="0">
              <a:buNone/>
            </a:pPr>
            <a:r>
              <a:rPr lang="es-MX" sz="1200" dirty="0"/>
              <a:t>              Uno de los mejores Campos de Golf en 206 Países – México Posición #4</a:t>
            </a:r>
          </a:p>
          <a:p>
            <a:pPr marL="0" indent="0">
              <a:buNone/>
            </a:pPr>
            <a:r>
              <a:rPr lang="es-MX" sz="1200" dirty="0"/>
              <a:t>2015 – La Casa Club Quivira fue incluida entre los mejores HOYOS 19</a:t>
            </a:r>
          </a:p>
          <a:p>
            <a:pPr marL="0" indent="0">
              <a:buNone/>
            </a:pPr>
            <a:r>
              <a:rPr lang="es-MX" sz="1200" dirty="0"/>
              <a:t>              El Hoy 12 fue nombrado el mejor hoyo junto al mar</a:t>
            </a:r>
          </a:p>
          <a:p>
            <a:pPr marL="0" indent="0">
              <a:buNone/>
            </a:pPr>
            <a:r>
              <a:rPr lang="es-MX" sz="1200" dirty="0"/>
              <a:t>              Mejor Campo para </a:t>
            </a:r>
            <a:r>
              <a:rPr lang="es-MX" sz="1200" dirty="0" err="1"/>
              <a:t>Handicap</a:t>
            </a:r>
            <a:r>
              <a:rPr lang="es-MX" sz="1200" dirty="0"/>
              <a:t> Alto</a:t>
            </a:r>
          </a:p>
          <a:p>
            <a:pPr marL="0" indent="0">
              <a:buNone/>
            </a:pPr>
            <a:r>
              <a:rPr lang="es-MX" sz="1200" dirty="0"/>
              <a:t>              Entre Los Mejores Campos de Golf de México</a:t>
            </a:r>
          </a:p>
          <a:p>
            <a:pPr marL="0" indent="0">
              <a:buNone/>
            </a:pPr>
            <a:endParaRPr lang="es-MX" sz="1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D6FE6B-EC7A-4548-AA6C-4BC04F7DD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0972" r="12813" b="15579"/>
          <a:stretch/>
        </p:blipFill>
        <p:spPr>
          <a:xfrm>
            <a:off x="0" y="3470764"/>
            <a:ext cx="6381750" cy="31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5ACD22-F884-45E1-8346-774A9F0D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36575"/>
            <a:ext cx="3448050" cy="9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5B8128-22FA-4C9A-93AB-222907E5312D}"/>
              </a:ext>
            </a:extLst>
          </p:cNvPr>
          <p:cNvSpPr txBox="1"/>
          <p:nvPr/>
        </p:nvSpPr>
        <p:spPr>
          <a:xfrm>
            <a:off x="4943475" y="927740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2021 – El Mejor Resort de Golf en Los Cabos</a:t>
            </a:r>
          </a:p>
        </p:txBody>
      </p:sp>
      <p:pic>
        <p:nvPicPr>
          <p:cNvPr id="1028" name="Picture 4" descr="Square Mile Image">
            <a:extLst>
              <a:ext uri="{FF2B5EF4-FFF2-40B4-BE49-F238E27FC236}">
                <a16:creationId xmlns:a16="http://schemas.microsoft.com/office/drawing/2014/main" id="{9ED29993-3CE6-4DE3-9D92-8867F599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792487"/>
            <a:ext cx="3514725" cy="7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8021FE9-F21F-49CE-AB2D-19A8FE242523}"/>
              </a:ext>
            </a:extLst>
          </p:cNvPr>
          <p:cNvSpPr txBox="1"/>
          <p:nvPr/>
        </p:nvSpPr>
        <p:spPr>
          <a:xfrm>
            <a:off x="4943474" y="1973639"/>
            <a:ext cx="452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2016 – El Campo de Golf más bello del Planeta</a:t>
            </a:r>
          </a:p>
        </p:txBody>
      </p:sp>
      <p:pic>
        <p:nvPicPr>
          <p:cNvPr id="1030" name="Picture 6" descr="CAG Logo">
            <a:extLst>
              <a:ext uri="{FF2B5EF4-FFF2-40B4-BE49-F238E27FC236}">
                <a16:creationId xmlns:a16="http://schemas.microsoft.com/office/drawing/2014/main" id="{EA99E5FE-7470-4A01-8649-1A40341E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" y="2732087"/>
            <a:ext cx="3314700" cy="5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5F9FBDE-94DB-4E26-838B-E7017234BB4B}"/>
              </a:ext>
            </a:extLst>
          </p:cNvPr>
          <p:cNvSpPr txBox="1"/>
          <p:nvPr/>
        </p:nvSpPr>
        <p:spPr>
          <a:xfrm>
            <a:off x="4943474" y="2805239"/>
            <a:ext cx="594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Seleccionado en el </a:t>
            </a:r>
            <a:r>
              <a:rPr lang="es-MX" dirty="0" err="1"/>
              <a:t>Caggy</a:t>
            </a:r>
            <a:r>
              <a:rPr lang="es-MX" dirty="0"/>
              <a:t> </a:t>
            </a:r>
            <a:r>
              <a:rPr lang="es-MX" dirty="0" err="1"/>
              <a:t>Awards</a:t>
            </a:r>
            <a:r>
              <a:rPr lang="es-MX" dirty="0"/>
              <a:t> como La Mejor Experiencia Internacional de Golf. Quivira el único de México</a:t>
            </a:r>
          </a:p>
        </p:txBody>
      </p:sp>
      <p:pic>
        <p:nvPicPr>
          <p:cNvPr id="1032" name="Picture 8" descr="Golf Advisor Image">
            <a:extLst>
              <a:ext uri="{FF2B5EF4-FFF2-40B4-BE49-F238E27FC236}">
                <a16:creationId xmlns:a16="http://schemas.microsoft.com/office/drawing/2014/main" id="{25F91878-5B96-4889-94C1-A3761B626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1" b="36829"/>
          <a:stretch/>
        </p:blipFill>
        <p:spPr bwMode="auto">
          <a:xfrm>
            <a:off x="833438" y="3703385"/>
            <a:ext cx="2144366" cy="7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A1E224D-3ED7-4044-B77A-B8749C42A9DA}"/>
              </a:ext>
            </a:extLst>
          </p:cNvPr>
          <p:cNvSpPr txBox="1"/>
          <p:nvPr/>
        </p:nvSpPr>
        <p:spPr>
          <a:xfrm>
            <a:off x="4943474" y="3761168"/>
            <a:ext cx="682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 Campo Favorito con acceso privado y limitado. Número 1 de México</a:t>
            </a:r>
          </a:p>
          <a:p>
            <a:r>
              <a:rPr lang="es-MX" dirty="0"/>
              <a:t>El Hoy en el Océano – El Número 1 de México</a:t>
            </a:r>
          </a:p>
        </p:txBody>
      </p:sp>
      <p:pic>
        <p:nvPicPr>
          <p:cNvPr id="1034" name="Picture 10" descr="Golf Vacation Insider Image">
            <a:extLst>
              <a:ext uri="{FF2B5EF4-FFF2-40B4-BE49-F238E27FC236}">
                <a16:creationId xmlns:a16="http://schemas.microsoft.com/office/drawing/2014/main" id="{B782B1FF-FBA6-4F8D-AE39-559215011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2" b="27987"/>
          <a:stretch/>
        </p:blipFill>
        <p:spPr bwMode="auto">
          <a:xfrm>
            <a:off x="833438" y="4810952"/>
            <a:ext cx="198046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F890519-A3EA-4401-A40D-F796FEDDD1BA}"/>
              </a:ext>
            </a:extLst>
          </p:cNvPr>
          <p:cNvSpPr txBox="1"/>
          <p:nvPr/>
        </p:nvSpPr>
        <p:spPr>
          <a:xfrm>
            <a:off x="4933948" y="4935914"/>
            <a:ext cx="530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2016 – Mencionado como el Pebble Beach de México</a:t>
            </a:r>
          </a:p>
        </p:txBody>
      </p:sp>
      <p:pic>
        <p:nvPicPr>
          <p:cNvPr id="1036" name="Picture 12" descr="Golf Magazine Image">
            <a:extLst>
              <a:ext uri="{FF2B5EF4-FFF2-40B4-BE49-F238E27FC236}">
                <a16:creationId xmlns:a16="http://schemas.microsoft.com/office/drawing/2014/main" id="{5DBB5EA8-007A-4404-872D-FFEE165F8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3" b="26549"/>
          <a:stretch/>
        </p:blipFill>
        <p:spPr bwMode="auto">
          <a:xfrm>
            <a:off x="995363" y="5779900"/>
            <a:ext cx="1514475" cy="7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31B627E-E911-4EC4-A522-0218A3F2AE59}"/>
              </a:ext>
            </a:extLst>
          </p:cNvPr>
          <p:cNvSpPr txBox="1"/>
          <p:nvPr/>
        </p:nvSpPr>
        <p:spPr>
          <a:xfrm>
            <a:off x="4999889" y="5779721"/>
            <a:ext cx="55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2014 – Mejor Nuevo Campo de Golf a nivel internacional</a:t>
            </a:r>
          </a:p>
        </p:txBody>
      </p:sp>
    </p:spTree>
    <p:extLst>
      <p:ext uri="{BB962C8B-B14F-4D97-AF65-F5344CB8AC3E}">
        <p14:creationId xmlns:p14="http://schemas.microsoft.com/office/powerpoint/2010/main" val="682440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8682F5010D8D46AAED148598B6FA47" ma:contentTypeVersion="13" ma:contentTypeDescription="Crear nuevo documento." ma:contentTypeScope="" ma:versionID="eb0442750422647c4a883ff047fbcc9c">
  <xsd:schema xmlns:xsd="http://www.w3.org/2001/XMLSchema" xmlns:xs="http://www.w3.org/2001/XMLSchema" xmlns:p="http://schemas.microsoft.com/office/2006/metadata/properties" xmlns:ns2="66e0b5e5-53a5-4343-bb80-b27f826626ed" xmlns:ns3="80623a63-dcaa-44ce-90f9-a2ba40eedb71" targetNamespace="http://schemas.microsoft.com/office/2006/metadata/properties" ma:root="true" ma:fieldsID="ba40698964ee35cda1ab737b44a364fa" ns2:_="" ns3:_="">
    <xsd:import namespace="66e0b5e5-53a5-4343-bb80-b27f826626ed"/>
    <xsd:import namespace="80623a63-dcaa-44ce-90f9-a2ba40eedb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0b5e5-53a5-4343-bb80-b27f82662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623a63-dcaa-44ce-90f9-a2ba40eedb7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ECE29D-D540-44BA-83F8-00CBF2845B8A}"/>
</file>

<file path=customXml/itemProps2.xml><?xml version="1.0" encoding="utf-8"?>
<ds:datastoreItem xmlns:ds="http://schemas.openxmlformats.org/officeDocument/2006/customXml" ds:itemID="{193BFCC6-41C0-4948-BC56-CC79EFF4DD4D}"/>
</file>

<file path=customXml/itemProps3.xml><?xml version="1.0" encoding="utf-8"?>
<ds:datastoreItem xmlns:ds="http://schemas.openxmlformats.org/officeDocument/2006/customXml" ds:itemID="{EBB3652F-0539-41ED-BDF8-95759F0D62BF}"/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367</Words>
  <Application>Microsoft Office PowerPoint</Application>
  <PresentationFormat>Panorámica</PresentationFormat>
  <Paragraphs>34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GAMEZ - SIMPLEMENTE INIGUALABLE</dc:creator>
  <cp:lastModifiedBy>JOSE R. GAMEZ - PUEBLO BONITO GOLF &amp; SPA RESORTS</cp:lastModifiedBy>
  <cp:revision>8</cp:revision>
  <dcterms:created xsi:type="dcterms:W3CDTF">2022-01-25T20:32:29Z</dcterms:created>
  <dcterms:modified xsi:type="dcterms:W3CDTF">2022-01-25T23:25:46Z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0x010100B98682F5010D8D46AAED148598B6FA47</vt:lpwstr>
  </property>
</Properties>
</file>